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8267CF6-AFEF-4D67-ACE5-FADA8DDC8B7C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7B9EEB-15E3-46FE-9411-291332D794E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Keshab</a:t>
            </a:r>
            <a:r>
              <a:rPr lang="en-US" dirty="0" smtClean="0"/>
              <a:t> and </a:t>
            </a:r>
            <a:r>
              <a:rPr lang="en-US" dirty="0" err="1" smtClean="0"/>
              <a:t>ebenezer</a:t>
            </a:r>
            <a:r>
              <a:rPr lang="en-US" dirty="0" smtClean="0"/>
              <a:t> presentation about </a:t>
            </a:r>
            <a:r>
              <a:rPr lang="en-US" dirty="0" err="1" smtClean="0"/>
              <a:t>nightangle</a:t>
            </a:r>
            <a:r>
              <a:rPr lang="en-US" dirty="0" smtClean="0"/>
              <a:t>..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She was born in India and healed military soldier to get better.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Nightangle</a:t>
            </a:r>
            <a:r>
              <a:rPr lang="en-US" dirty="0" smtClean="0"/>
              <a:t> was affirmative </a:t>
            </a:r>
            <a:r>
              <a:rPr lang="en-US" dirty="0" err="1" smtClean="0"/>
              <a:t>ction</a:t>
            </a:r>
            <a:r>
              <a:rPr lang="en-US" dirty="0" smtClean="0"/>
              <a:t> because of what she did in her life time, she volunteered her time heal the needy.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Nightingale </a:t>
            </a:r>
            <a:r>
              <a:rPr lang="en-US" dirty="0" smtClean="0"/>
              <a:t>was a positive influence to children, she took time to tutor little children in mathematics.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She had a positive passion to learn mathematics at young age but she could not due to discrimination.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She ask her parents if she can learn math and her parents, to help her with her dilemma and fight with her towards her dream.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Nightangle</a:t>
            </a:r>
            <a:r>
              <a:rPr lang="en-US" dirty="0" smtClean="0"/>
              <a:t> died in eighteen century. But he will always inspire people for her courage to stand up for their rights. 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87</TotalTime>
  <Words>128</Words>
  <Application>Microsoft Office PowerPoint</Application>
  <PresentationFormat>On-screen Show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Apex</vt:lpstr>
      <vt:lpstr>Keshab and ebenezer presentation about nightangle..</vt:lpstr>
      <vt:lpstr>Slide 2</vt:lpstr>
      <vt:lpstr>Slide 3</vt:lpstr>
      <vt:lpstr>Slide 4</vt:lpstr>
      <vt:lpstr>Slide 5</vt:lpstr>
      <vt:lpstr>Slide 6</vt:lpstr>
    </vt:vector>
  </TitlesOfParts>
  <Company>Salt Lake Community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eshyaka</dc:creator>
  <cp:lastModifiedBy>eshyaka</cp:lastModifiedBy>
  <cp:revision>6</cp:revision>
  <dcterms:created xsi:type="dcterms:W3CDTF">2011-04-27T01:05:57Z</dcterms:created>
  <dcterms:modified xsi:type="dcterms:W3CDTF">2011-04-27T02:33:27Z</dcterms:modified>
</cp:coreProperties>
</file>